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DE915-141C-4D87-9827-916C83D1FE2E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D651B0-DA92-41EA-9BD5-D379C92F12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DE915-141C-4D87-9827-916C83D1FE2E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D651B0-DA92-41EA-9BD5-D379C92F1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DE915-141C-4D87-9827-916C83D1FE2E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D651B0-DA92-41EA-9BD5-D379C92F1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DE915-141C-4D87-9827-916C83D1FE2E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D651B0-DA92-41EA-9BD5-D379C92F1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DE915-141C-4D87-9827-916C83D1FE2E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D651B0-DA92-41EA-9BD5-D379C92F12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DE915-141C-4D87-9827-916C83D1FE2E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D651B0-DA92-41EA-9BD5-D379C92F1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DE915-141C-4D87-9827-916C83D1FE2E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D651B0-DA92-41EA-9BD5-D379C92F1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DE915-141C-4D87-9827-916C83D1FE2E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D651B0-DA92-41EA-9BD5-D379C92F1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DE915-141C-4D87-9827-916C83D1FE2E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D651B0-DA92-41EA-9BD5-D379C92F12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DE915-141C-4D87-9827-916C83D1FE2E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D651B0-DA92-41EA-9BD5-D379C92F1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DE915-141C-4D87-9827-916C83D1FE2E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D651B0-DA92-41EA-9BD5-D379C92F12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56DE915-141C-4D87-9827-916C83D1FE2E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0D651B0-DA92-41EA-9BD5-D379C92F12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-(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28604"/>
            <a:ext cx="1714512" cy="193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28604"/>
            <a:ext cx="1614490" cy="2054805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071538" y="2500306"/>
            <a:ext cx="7643866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Муниципальный район: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НОВОПОКРОВСКИЙ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Поселение: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ПОКРОВСКОЕ СЕЛЬСКОЕ ПОСЕЛЕНИЕ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Населенный пункт: поселок ЗАРЕЧНЫЙ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Население: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218/109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Типология проекта: Места захоронения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Сумма реализации проекта: 702,565тыс.рублей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71538" y="357166"/>
            <a:ext cx="764386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 местных инициатив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«Благоустройство кладбища поселка Заречного Новопокровского района»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857356" y="1214422"/>
            <a:ext cx="4105275" cy="2419350"/>
          </a:xfrm>
          <a:prstGeom prst="rect">
            <a:avLst/>
          </a:prstGeom>
          <a:solidFill>
            <a:srgbClr val="92D050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Калитка №1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Калитка №2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7000892" y="1643050"/>
            <a:ext cx="1057275" cy="1371600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Часовня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AutoShape 4"/>
          <p:cNvSpPr>
            <a:spLocks noChangeShapeType="1"/>
          </p:cNvSpPr>
          <p:nvPr/>
        </p:nvSpPr>
        <p:spPr bwMode="auto">
          <a:xfrm>
            <a:off x="4643438" y="3500438"/>
            <a:ext cx="396875" cy="460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/>
          <p:cNvSpPr>
            <a:spLocks noChangeShapeType="1"/>
          </p:cNvSpPr>
          <p:nvPr/>
        </p:nvSpPr>
        <p:spPr bwMode="auto">
          <a:xfrm flipV="1">
            <a:off x="4643438" y="1285860"/>
            <a:ext cx="473075" cy="682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000496" y="3857628"/>
            <a:ext cx="1143000" cy="371475"/>
          </a:xfrm>
          <a:prstGeom prst="rect">
            <a:avLst/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Ворота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AutoShape 2"/>
          <p:cNvSpPr>
            <a:spLocks noChangeShapeType="1"/>
          </p:cNvSpPr>
          <p:nvPr/>
        </p:nvSpPr>
        <p:spPr bwMode="auto">
          <a:xfrm flipV="1">
            <a:off x="4572000" y="3714752"/>
            <a:ext cx="0" cy="2016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74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7425" algn="l"/>
              </a:tabLst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7425" algn="l"/>
              </a:tabLst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7425" algn="l"/>
              </a:tabLst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7425" algn="l"/>
              </a:tabLst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7425" algn="l"/>
              </a:tabLst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74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74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1071538" y="4214818"/>
            <a:ext cx="792955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оставляет равнодушными жителей Покровского сельского поселения Новопокровского района вопрос благоустройства мест кладбища проселка Заречного Новопокровского района, так как данная территория в виду аварийного состояния, требует проведения определенного ряда работ.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проекте благоустройства мест захоронения (гражданского кладбища) поселка Заречного Новопокровского района предусматривается: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1.Установка ограждения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Установка калиток -2 шт.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3.Установка ворот – 1 шт.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Руководитель инициативной группы				Е.Н.Иваненко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8794" y="714356"/>
            <a:ext cx="62151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Проект </a:t>
            </a:r>
            <a:r>
              <a:rPr lang="ru-RU" sz="3600" dirty="0"/>
              <a:t>местных инициатив:  </a:t>
            </a:r>
          </a:p>
          <a:p>
            <a:pPr algn="ctr"/>
            <a:r>
              <a:rPr lang="ru-RU" sz="4800" b="1" dirty="0">
                <a:solidFill>
                  <a:srgbClr val="FF0000"/>
                </a:solidFill>
                <a:latin typeface="Bahnschrift Condensed" pitchFamily="34" charset="0"/>
              </a:rPr>
              <a:t>«Благоустройство </a:t>
            </a:r>
            <a:r>
              <a:rPr lang="ru-RU" sz="4800" b="1" dirty="0" smtClean="0">
                <a:solidFill>
                  <a:srgbClr val="FF0000"/>
                </a:solidFill>
                <a:latin typeface="Bahnschrift Condensed" pitchFamily="34" charset="0"/>
              </a:rPr>
              <a:t>кладбища  поселка  Заречного</a:t>
            </a:r>
            <a:endParaRPr lang="ru-RU" sz="4800" b="1" dirty="0">
              <a:solidFill>
                <a:srgbClr val="FF0000"/>
              </a:solidFill>
              <a:latin typeface="Bahnschrift Condensed" pitchFamily="34" charset="0"/>
            </a:endParaRPr>
          </a:p>
          <a:p>
            <a:pPr algn="ctr"/>
            <a:r>
              <a:rPr lang="ru-RU" sz="4800" b="1" dirty="0">
                <a:solidFill>
                  <a:srgbClr val="FF0000"/>
                </a:solidFill>
                <a:latin typeface="Bahnschrift Condensed" pitchFamily="34" charset="0"/>
              </a:rPr>
              <a:t>Новопокровского </a:t>
            </a:r>
            <a:r>
              <a:rPr lang="ru-RU" sz="4800" b="1" dirty="0" smtClean="0">
                <a:solidFill>
                  <a:srgbClr val="FF0000"/>
                </a:solidFill>
                <a:latin typeface="Bahnschrift Condensed" pitchFamily="34" charset="0"/>
              </a:rPr>
              <a:t> района</a:t>
            </a:r>
            <a:r>
              <a:rPr lang="ru-RU" sz="4800" b="1" dirty="0">
                <a:solidFill>
                  <a:srgbClr val="FF0000"/>
                </a:solidFill>
                <a:latin typeface="Bahnschrift Condensed" pitchFamily="34" charset="0"/>
              </a:rPr>
              <a:t>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14810" y="5715016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2021</a:t>
            </a:r>
            <a:endParaRPr lang="ru-RU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500042"/>
            <a:ext cx="742955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Описание проекта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1. Описание проблемы, на решение которой направлен проект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dirty="0"/>
              <a:t> </a:t>
            </a:r>
            <a:endParaRPr lang="ru-RU" sz="2400" dirty="0">
              <a:latin typeface="Bahnschrift Condensed" pitchFamily="34" charset="0"/>
            </a:endParaRPr>
          </a:p>
          <a:p>
            <a:pPr algn="just"/>
            <a:r>
              <a:rPr lang="ru-RU" sz="2400" dirty="0">
                <a:latin typeface="Bahnschrift Condensed" pitchFamily="34" charset="0"/>
              </a:rPr>
              <a:t>            Покровское сельское поселение состоит из шести населенных пункта и в трех из них имеются места захоронения. Кладбища ограждены деревянными заборами и сеткой «</a:t>
            </a:r>
            <a:r>
              <a:rPr lang="ru-RU" sz="2400" dirty="0" err="1">
                <a:latin typeface="Bahnschrift Condensed" pitchFamily="34" charset="0"/>
              </a:rPr>
              <a:t>рабица</a:t>
            </a:r>
            <a:r>
              <a:rPr lang="ru-RU" sz="2400" dirty="0">
                <a:latin typeface="Bahnschrift Condensed" pitchFamily="34" charset="0"/>
              </a:rPr>
              <a:t>», которое является не надежным и кратковременным. </a:t>
            </a:r>
          </a:p>
          <a:p>
            <a:pPr algn="just"/>
            <a:r>
              <a:rPr lang="ru-RU" sz="2400" dirty="0">
                <a:latin typeface="Bahnschrift Condensed" pitchFamily="34" charset="0"/>
              </a:rPr>
              <a:t>        Деревянные столбы, штакетник уже давно сгнили,  сетка «</a:t>
            </a:r>
            <a:r>
              <a:rPr lang="ru-RU" sz="2400" dirty="0" err="1">
                <a:latin typeface="Bahnschrift Condensed" pitchFamily="34" charset="0"/>
              </a:rPr>
              <a:t>рабица</a:t>
            </a:r>
            <a:r>
              <a:rPr lang="ru-RU" sz="2400" dirty="0">
                <a:latin typeface="Bahnschrift Condensed" pitchFamily="34" charset="0"/>
              </a:rPr>
              <a:t>» в некоторых местах провисла, в связи с этим на территорию кладбища свободно попадают животные, оставляют следы своего пребывания, разрушают могилы. Администрация Покровского сельского поселения совместно с жителями поддерживают санитарное состояние, ежегодно, красят ограждение и приводят в порядок </a:t>
            </a:r>
            <a:r>
              <a:rPr lang="ru-RU" sz="2400" dirty="0" smtClean="0">
                <a:latin typeface="Bahnschrift Condensed" pitchFamily="34" charset="0"/>
              </a:rPr>
              <a:t>территорию</a:t>
            </a:r>
            <a:r>
              <a:rPr lang="ru-RU" sz="2400" dirty="0">
                <a:latin typeface="Bahnschrift Condensed" pitchFamily="34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2016-08-03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7" y="785794"/>
            <a:ext cx="392797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5072066" y="357166"/>
            <a:ext cx="392909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Times New Roman" pitchFamily="18" charset="0"/>
                <a:cs typeface="Arial" pitchFamily="34" charset="0"/>
              </a:rPr>
              <a:t>В 2016году силами жителей поселка была построена часовня, наполнена духовным содержанием. Сейчас там проводятся службы и православные праздники.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Bahnschrift Condensed" pitchFamily="34" charset="0"/>
              </a:rPr>
              <a:t>Но  предстоит еще благоустроить территорию вокруг церкви:  разбить цветники, положить тротуарные дорожки  и оградить кладбище. В целях сохранности и увековечения вышеуказанного объекта необходимо произвести благоустройство кладбища, в том числе и замену ограждения на более прочное и долговременное.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414" y="5572140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Bahnschrift Condensed" pitchFamily="34" charset="0"/>
              </a:rPr>
              <a:t>На общем сходе граждан поселка принято решение  о  замене старого ограждения на новые  металлические решетчатые панели. </a:t>
            </a:r>
          </a:p>
        </p:txBody>
      </p:sp>
      <p:pic>
        <p:nvPicPr>
          <p:cNvPr id="1027" name="Picture 3" descr="6f499c78-8a95-4697-aa4a-3d9548bbf9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928802"/>
            <a:ext cx="466079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гла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099" y="142852"/>
            <a:ext cx="454038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5572140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Bahnschrift Condensed" pitchFamily="34" charset="0"/>
              </a:rPr>
              <a:t>На общем сходе граждан поселка принято решение  о  замене старого ограждения на новые  металлические решетчатые панели. </a:t>
            </a:r>
          </a:p>
        </p:txBody>
      </p:sp>
      <p:pic>
        <p:nvPicPr>
          <p:cNvPr id="2051" name="Picture 3" descr="1da32fe0-cda9-4fd2-b9e1-926d08b6140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285992"/>
            <a:ext cx="6118225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4642a52a-f14a-4321-b953-15618f1d9c3c"/>
          <p:cNvPicPr>
            <a:picLocks noChangeAspect="1" noChangeArrowheads="1"/>
          </p:cNvPicPr>
          <p:nvPr/>
        </p:nvPicPr>
        <p:blipFill>
          <a:blip r:embed="rId3"/>
          <a:srcRect t="21532"/>
          <a:stretch>
            <a:fillRect/>
          </a:stretch>
        </p:blipFill>
        <p:spPr bwMode="auto">
          <a:xfrm>
            <a:off x="1214414" y="142852"/>
            <a:ext cx="4286280" cy="2538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1428728" y="428604"/>
            <a:ext cx="721523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Times New Roman" pitchFamily="18" charset="0"/>
                <a:cs typeface="Arial" pitchFamily="34" charset="0"/>
              </a:rPr>
              <a:t>Согласно локальному сметному расчету на благоустройство кладбища требуется 702,6тыс. рублей.  По итогам анкетирования было принято решение участвовать в проекте, т.к. большинство людей регулярно посещают могилы, где захоронены их родственники.  Достойное содержание мест захоронения доказывает отношение граждан к памяти умерших, является показателем цивилизованности и зрелости общества имеет непосредственное отношение и к нравственному воспитанию молодого поколения.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Times New Roman" pitchFamily="18" charset="0"/>
                <a:cs typeface="Arial" pitchFamily="34" charset="0"/>
              </a:rPr>
              <a:t>           Реализуя данный проект, мы сможем привести в соответствие с требованиями территорию кладбища в поселке Заречном и установить качественное металлическое ограждение. Оно облагородит внешний и внутренний вид территории, будут соблюдены требования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Times New Roman" pitchFamily="18" charset="0"/>
                <a:cs typeface="Arial" pitchFamily="34" charset="0"/>
              </a:rPr>
              <a:t>Роспотребнадзора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Times New Roman" pitchFamily="18" charset="0"/>
                <a:cs typeface="Arial" pitchFamily="34" charset="0"/>
              </a:rPr>
              <a:t> в части обустройства контейнерных площадок и надеемся привлечет непосредственно граждан к соблюдению чистоты и порядка при посещении.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1500166" y="142852"/>
            <a:ext cx="678661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53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ahnschrift Condensed" pitchFamily="34" charset="0"/>
                <a:ea typeface="Times New Roman" pitchFamily="18" charset="0"/>
                <a:cs typeface="Arial" pitchFamily="34" charset="0"/>
              </a:rPr>
              <a:t>Ожидаемые результаты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Times New Roman" pitchFamily="18" charset="0"/>
                <a:cs typeface="Arial" pitchFamily="34" charset="0"/>
              </a:rPr>
              <a:t>        Мероприятия по ограждению кладбища в поселке Заречный  обусловлены технической необходимостью и  эстетической целесообразностью.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Times New Roman" pitchFamily="18" charset="0"/>
                <a:cs typeface="Arial" pitchFamily="34" charset="0"/>
              </a:rPr>
              <a:t>Качественное ограждение территории кладбища увеличит  эксплуатационную надёжность, за счёт металлического ограждения, обеспечит сохранность и содержание кладбища облагородит внешний вид территории. Также не потребуется постоянных ежегодных затрат на ремонт и обслуживание забора из местного бюджета, так как ограждение будет достаточно прочным и износостойким к внешним воздействиям и снизится процент муниципальных объектов, не соответствующих санитарным требованиям 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Times New Roman" pitchFamily="18" charset="0"/>
                <a:cs typeface="Arial" pitchFamily="34" charset="0"/>
              </a:rPr>
              <a:t>ГОСТам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DSCN48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642918"/>
            <a:ext cx="379641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 descr="Ворота распашные из 3D панелей 1800х4000&amp;nbsp;мм (ЭКО) купить в  Екатеринбург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714356"/>
            <a:ext cx="387009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 descr="DSCN48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857628"/>
            <a:ext cx="347664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5" descr="Ворота распашные из 3D панелей 1800х4000 мм (ЭКО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857628"/>
            <a:ext cx="386450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1714480" y="2928934"/>
            <a:ext cx="242886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50975" algn="ctr"/>
                <a:tab pos="2901950" algn="r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Текущее состояние	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50975" algn="ctr"/>
                <a:tab pos="2901950" algn="r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ограждения кладбища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50975" algn="ctr"/>
                <a:tab pos="2901950" algn="r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поселке Заречный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5214942" y="2928934"/>
            <a:ext cx="300039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Планируемые решения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ограждению металлическими решетчатыми панелями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</TotalTime>
  <Words>424</Words>
  <Application>Microsoft Office PowerPoint</Application>
  <PresentationFormat>Экран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pokro</dc:creator>
  <cp:lastModifiedBy>pokro</cp:lastModifiedBy>
  <cp:revision>6</cp:revision>
  <dcterms:created xsi:type="dcterms:W3CDTF">2021-03-22T07:50:30Z</dcterms:created>
  <dcterms:modified xsi:type="dcterms:W3CDTF">2021-03-29T07:05:10Z</dcterms:modified>
</cp:coreProperties>
</file>