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860123" y="74711"/>
            <a:ext cx="12838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Пользователь Windows</cp:lastModifiedBy>
  <cp:revision>5</cp:revision>
  <dcterms:created xsi:type="dcterms:W3CDTF">2019-08-15T12:33:08Z</dcterms:created>
  <dcterms:modified xsi:type="dcterms:W3CDTF">2019-09-12T06:00:06Z</dcterms:modified>
</cp:coreProperties>
</file>